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71" r:id="rId4"/>
    <p:sldId id="258" r:id="rId5"/>
    <p:sldId id="259" r:id="rId6"/>
    <p:sldId id="275" r:id="rId7"/>
    <p:sldId id="260" r:id="rId8"/>
    <p:sldId id="272" r:id="rId9"/>
    <p:sldId id="261" r:id="rId10"/>
    <p:sldId id="262" r:id="rId11"/>
    <p:sldId id="263" r:id="rId12"/>
    <p:sldId id="273" r:id="rId13"/>
    <p:sldId id="264" r:id="rId14"/>
    <p:sldId id="265" r:id="rId15"/>
    <p:sldId id="266" r:id="rId16"/>
    <p:sldId id="274" r:id="rId17"/>
    <p:sldId id="276" r:id="rId18"/>
    <p:sldId id="277" r:id="rId19"/>
    <p:sldId id="278" r:id="rId20"/>
    <p:sldId id="270"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24" autoAdjust="0"/>
    <p:restoredTop sz="94660"/>
  </p:normalViewPr>
  <p:slideViewPr>
    <p:cSldViewPr>
      <p:cViewPr>
        <p:scale>
          <a:sx n="75" d="100"/>
          <a:sy n="75" d="100"/>
        </p:scale>
        <p:origin x="-378"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Isosceles Triangle 6"/>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540544" y="776288"/>
            <a:ext cx="8062912" cy="1470025"/>
          </a:xfrm>
        </p:spPr>
        <p:txBody>
          <a:bodyPr anchor="b"/>
          <a:lstStyle>
            <a:lvl1pPr algn="r">
              <a:defRPr sz="4400"/>
            </a:lvl1pPr>
          </a:lstStyle>
          <a:p>
            <a:r>
              <a:rPr lang="en-US" smtClean="0"/>
              <a:t>Click to edit Master title style</a:t>
            </a:r>
            <a:endParaRPr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27"/>
          <p:cNvSpPr>
            <a:spLocks noGrp="1"/>
          </p:cNvSpPr>
          <p:nvPr>
            <p:ph type="dt" sz="half" idx="10"/>
          </p:nvPr>
        </p:nvSpPr>
        <p:spPr>
          <a:xfrm>
            <a:off x="1371600" y="6011863"/>
            <a:ext cx="5791200" cy="365125"/>
          </a:xfrm>
        </p:spPr>
        <p:txBody>
          <a:bodyPr tIns="0" bIns="0" anchor="t"/>
          <a:lstStyle>
            <a:lvl1pPr algn="r">
              <a:defRPr sz="1000"/>
            </a:lvl1pPr>
          </a:lstStyle>
          <a:p>
            <a:pPr>
              <a:defRPr/>
            </a:pPr>
            <a:fld id="{16CCB055-143B-41BE-84C3-0053D2BC9EA0}" type="datetimeFigureOut">
              <a:rPr lang="en-US"/>
              <a:pPr>
                <a:defRPr/>
              </a:pPr>
              <a:t>3/19/2010</a:t>
            </a:fld>
            <a:endParaRPr lang="en-US"/>
          </a:p>
        </p:txBody>
      </p:sp>
      <p:sp>
        <p:nvSpPr>
          <p:cNvPr id="6" name="Footer Placeholder 16"/>
          <p:cNvSpPr>
            <a:spLocks noGrp="1"/>
          </p:cNvSpPr>
          <p:nvPr>
            <p:ph type="ftr" sz="quarter" idx="11"/>
          </p:nvPr>
        </p:nvSpPr>
        <p:spPr>
          <a:xfrm>
            <a:off x="1371600" y="5649913"/>
            <a:ext cx="5791200" cy="365125"/>
          </a:xfrm>
        </p:spPr>
        <p:txBody>
          <a:bodyPr tIns="0" bIns="0"/>
          <a:lstStyle>
            <a:lvl1pPr algn="r">
              <a:defRPr sz="1100"/>
            </a:lvl1pPr>
          </a:lstStyle>
          <a:p>
            <a:pPr>
              <a:defRPr/>
            </a:pPr>
            <a:endParaRPr lang="en-US"/>
          </a:p>
        </p:txBody>
      </p:sp>
      <p:sp>
        <p:nvSpPr>
          <p:cNvPr id="7" name="Slide Number Placeholder 28"/>
          <p:cNvSpPr>
            <a:spLocks noGrp="1"/>
          </p:cNvSpPr>
          <p:nvPr>
            <p:ph type="sldNum" sz="quarter" idx="12"/>
          </p:nvPr>
        </p:nvSpPr>
        <p:spPr>
          <a:xfrm>
            <a:off x="8391525" y="5753100"/>
            <a:ext cx="503238" cy="365125"/>
          </a:xfrm>
        </p:spPr>
        <p:txBody>
          <a:bodyPr anchor="ctr"/>
          <a:lstStyle>
            <a:lvl1pPr algn="ctr">
              <a:defRPr sz="1300">
                <a:solidFill>
                  <a:srgbClr val="FFFFFF"/>
                </a:solidFill>
              </a:defRPr>
            </a:lvl1pPr>
          </a:lstStyle>
          <a:p>
            <a:pPr>
              <a:defRPr/>
            </a:pPr>
            <a:fld id="{8C21B2BB-B96E-479E-A790-92BA5B9855A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47A0A218-64CE-4BE7-A069-285C02A2A220}" type="datetimeFigureOut">
              <a:rPr lang="en-US"/>
              <a:pPr>
                <a:defRPr/>
              </a:pPr>
              <a:t>3/19/2010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D2667B37-7D53-4BC5-9EF4-754B21B782E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FE84091B-1E75-414E-886D-8117416DDE09}" type="datetimeFigureOut">
              <a:rPr lang="en-US"/>
              <a:pPr>
                <a:defRPr/>
              </a:pPr>
              <a:t>3/19/2010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7214FD76-381F-4730-AEE0-BC7AFC353F5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882808"/>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791075" y="6480175"/>
            <a:ext cx="2133600" cy="301625"/>
          </a:xfrm>
        </p:spPr>
        <p:txBody>
          <a:bodyPr/>
          <a:lstStyle>
            <a:lvl1pPr>
              <a:defRPr/>
            </a:lvl1pPr>
          </a:lstStyle>
          <a:p>
            <a:pPr>
              <a:defRPr/>
            </a:pPr>
            <a:fld id="{244A11FA-68CA-4BF5-BAEF-B3BA2545B9FB}" type="datetimeFigureOut">
              <a:rPr lang="en-US"/>
              <a:pPr>
                <a:defRPr/>
              </a:pPr>
              <a:t>3/19/2010</a:t>
            </a:fld>
            <a:endParaRPr lang="en-US"/>
          </a:p>
        </p:txBody>
      </p:sp>
      <p:sp>
        <p:nvSpPr>
          <p:cNvPr id="5" name="Footer Placeholder 4"/>
          <p:cNvSpPr>
            <a:spLocks noGrp="1"/>
          </p:cNvSpPr>
          <p:nvPr>
            <p:ph type="ftr" sz="quarter" idx="11"/>
          </p:nvPr>
        </p:nvSpPr>
        <p:spPr>
          <a:xfrm>
            <a:off x="457200" y="6481763"/>
            <a:ext cx="4259263" cy="300037"/>
          </a:xfr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525C9B2-E404-4A5F-BE95-B36CBB92251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4" name="Right Triangle 8"/>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Isosceles Triangle 7"/>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 name="Straight Connector 10"/>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Straight Connector 9"/>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lstStyle>
            <a:lvl1pPr marL="0" algn="l">
              <a:buNone/>
              <a:defRPr sz="3600" b="1"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Date Placeholder 3"/>
          <p:cNvSpPr>
            <a:spLocks noGrp="1"/>
          </p:cNvSpPr>
          <p:nvPr>
            <p:ph type="dt" sz="half" idx="10"/>
          </p:nvPr>
        </p:nvSpPr>
        <p:spPr>
          <a:xfrm>
            <a:off x="6956425" y="6477000"/>
            <a:ext cx="2133600" cy="304800"/>
          </a:xfrm>
        </p:spPr>
        <p:txBody>
          <a:bodyPr/>
          <a:lstStyle>
            <a:lvl1pPr>
              <a:defRPr/>
            </a:lvl1pPr>
          </a:lstStyle>
          <a:p>
            <a:pPr>
              <a:defRPr/>
            </a:pPr>
            <a:fld id="{6B216639-DA9D-4FBF-B6B8-7896E65A7984}" type="datetimeFigureOut">
              <a:rPr lang="en-US"/>
              <a:pPr>
                <a:defRPr/>
              </a:pPr>
              <a:t>3/19/2010</a:t>
            </a:fld>
            <a:endParaRPr lang="en-US"/>
          </a:p>
        </p:txBody>
      </p:sp>
      <p:sp>
        <p:nvSpPr>
          <p:cNvPr id="9" name="Footer Placeholder 4"/>
          <p:cNvSpPr>
            <a:spLocks noGrp="1"/>
          </p:cNvSpPr>
          <p:nvPr>
            <p:ph type="ftr" sz="quarter" idx="11"/>
          </p:nvPr>
        </p:nvSpPr>
        <p:spPr>
          <a:xfrm>
            <a:off x="2619375" y="6481763"/>
            <a:ext cx="4260850" cy="300037"/>
          </a:xfrm>
        </p:spPr>
        <p:txBody>
          <a:bodyPr/>
          <a:lstStyle>
            <a:lvl1pPr>
              <a:defRPr/>
            </a:lvl1pPr>
          </a:lstStyle>
          <a:p>
            <a:pPr>
              <a:defRPr/>
            </a:pPr>
            <a:endParaRPr lang="en-US"/>
          </a:p>
        </p:txBody>
      </p:sp>
      <p:sp>
        <p:nvSpPr>
          <p:cNvPr id="10" name="Slide Number Placeholder 5"/>
          <p:cNvSpPr>
            <a:spLocks noGrp="1"/>
          </p:cNvSpPr>
          <p:nvPr>
            <p:ph type="sldNum" sz="quarter" idx="12"/>
          </p:nvPr>
        </p:nvSpPr>
        <p:spPr>
          <a:xfrm>
            <a:off x="8450263" y="809625"/>
            <a:ext cx="503237" cy="300038"/>
          </a:xfrm>
        </p:spPr>
        <p:txBody>
          <a:bodyPr/>
          <a:lstStyle>
            <a:lvl1pPr>
              <a:defRPr/>
            </a:lvl1pPr>
          </a:lstStyle>
          <a:p>
            <a:pPr>
              <a:defRPr/>
            </a:pPr>
            <a:fld id="{20EB3784-A601-49D4-B13D-084A2187DA9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58A2D77D-747A-415D-8139-6DB50B198E7A}" type="datetimeFigureOut">
              <a:rPr lang="en-US"/>
              <a:pPr>
                <a:defRPr/>
              </a:pPr>
              <a:t>3/19/2010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6840C20E-0B82-4D28-B82A-1B6CA03CE73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791075" y="6481763"/>
            <a:ext cx="2130425" cy="301625"/>
          </a:xfrm>
        </p:spPr>
        <p:txBody>
          <a:bodyPr/>
          <a:lstStyle>
            <a:lvl1pPr>
              <a:defRPr/>
            </a:lvl1pPr>
          </a:lstStyle>
          <a:p>
            <a:pPr>
              <a:defRPr/>
            </a:pPr>
            <a:fld id="{F3DFECEE-2E5D-46E3-BBFD-62ECEC11BAA7}" type="datetimeFigureOut">
              <a:rPr lang="en-US"/>
              <a:pPr>
                <a:defRPr/>
              </a:pPr>
              <a:t>3/19/2010</a:t>
            </a:fld>
            <a:endParaRPr lang="en-US"/>
          </a:p>
        </p:txBody>
      </p:sp>
      <p:sp>
        <p:nvSpPr>
          <p:cNvPr id="8" name="Footer Placeholder 7"/>
          <p:cNvSpPr>
            <a:spLocks noGrp="1"/>
          </p:cNvSpPr>
          <p:nvPr>
            <p:ph type="ftr" sz="quarter" idx="11"/>
          </p:nvPr>
        </p:nvSpPr>
        <p:spPr>
          <a:xfrm>
            <a:off x="457200" y="6481763"/>
            <a:ext cx="4260850" cy="301625"/>
          </a:xfrm>
        </p:spPr>
        <p:txBody>
          <a:bodyPr/>
          <a:lstStyle>
            <a:lvl1pPr>
              <a:defRPr/>
            </a:lvl1pPr>
          </a:lstStyle>
          <a:p>
            <a:pPr>
              <a:defRPr/>
            </a:pPr>
            <a:endParaRPr lang="en-US"/>
          </a:p>
        </p:txBody>
      </p:sp>
      <p:sp>
        <p:nvSpPr>
          <p:cNvPr id="9" name="Slide Number Placeholder 8"/>
          <p:cNvSpPr>
            <a:spLocks noGrp="1"/>
          </p:cNvSpPr>
          <p:nvPr>
            <p:ph type="sldNum" sz="quarter" idx="12"/>
          </p:nvPr>
        </p:nvSpPr>
        <p:spPr>
          <a:xfrm>
            <a:off x="7589838" y="6483350"/>
            <a:ext cx="503237" cy="301625"/>
          </a:xfrm>
        </p:spPr>
        <p:txBody>
          <a:bodyPr/>
          <a:lstStyle>
            <a:lvl1pPr algn="ctr">
              <a:defRPr/>
            </a:lvl1pPr>
          </a:lstStyle>
          <a:p>
            <a:pPr>
              <a:defRPr/>
            </a:pPr>
            <a:fld id="{6C7D636D-F1A5-40B3-948A-8A90BFFA608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DBCD9C4B-77BD-44A4-876C-79426FA81048}" type="datetimeFigureOut">
              <a:rPr lang="en-US"/>
              <a:pPr>
                <a:defRPr/>
              </a:pPr>
              <a:t>3/19/2010</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7D8A06AB-C7D4-443A-93DD-CFC14FC1232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BF8F02B5-28B8-408C-AEE9-A40E77E1A69A}" type="datetimeFigureOut">
              <a:rPr lang="en-US"/>
              <a:pPr>
                <a:defRPr/>
              </a:pPr>
              <a:t>3/19/2010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65A3C1B5-B0C9-4978-BC78-F3AC09BDE4C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en-US" smtClean="0"/>
              <a:t>Click to edit Master title style</a:t>
            </a:r>
            <a:endParaRPr lang="en-US"/>
          </a:p>
        </p:txBody>
      </p:sp>
      <p:sp>
        <p:nvSpPr>
          <p:cNvPr id="3" name="Text Placeholder 2"/>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278563" y="6556375"/>
            <a:ext cx="2133600" cy="301625"/>
          </a:xfrm>
        </p:spPr>
        <p:txBody>
          <a:bodyPr/>
          <a:lstStyle>
            <a:lvl1pPr>
              <a:defRPr sz="900"/>
            </a:lvl1pPr>
          </a:lstStyle>
          <a:p>
            <a:pPr>
              <a:defRPr/>
            </a:pPr>
            <a:fld id="{50AE791C-8DAB-4DE8-87FA-68749BE48CF4}" type="datetimeFigureOut">
              <a:rPr lang="en-US"/>
              <a:pPr>
                <a:defRPr/>
              </a:pPr>
              <a:t>3/19/2010</a:t>
            </a:fld>
            <a:endParaRPr lang="en-US"/>
          </a:p>
        </p:txBody>
      </p:sp>
      <p:sp>
        <p:nvSpPr>
          <p:cNvPr id="6" name="Footer Placeholder 5"/>
          <p:cNvSpPr>
            <a:spLocks noGrp="1"/>
          </p:cNvSpPr>
          <p:nvPr>
            <p:ph type="ftr" sz="quarter" idx="11"/>
          </p:nvPr>
        </p:nvSpPr>
        <p:spPr>
          <a:xfrm>
            <a:off x="1135063" y="6556375"/>
            <a:ext cx="5143500" cy="301625"/>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410575" y="6556375"/>
            <a:ext cx="503238" cy="301625"/>
          </a:xfrm>
        </p:spPr>
        <p:txBody>
          <a:bodyPr/>
          <a:lstStyle>
            <a:lvl1pPr>
              <a:defRPr sz="900"/>
            </a:lvl1pPr>
          </a:lstStyle>
          <a:p>
            <a:pPr>
              <a:defRPr/>
            </a:pPr>
            <a:fld id="{79158F13-54B8-491E-9199-A28FC601A27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en-US" smtClean="0"/>
              <a:t>Click to edit Master title style</a:t>
            </a:r>
            <a:endParaRPr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4"/>
          <p:cNvSpPr>
            <a:spLocks noGrp="1"/>
          </p:cNvSpPr>
          <p:nvPr>
            <p:ph type="dt" sz="half" idx="10"/>
          </p:nvPr>
        </p:nvSpPr>
        <p:spPr>
          <a:xfrm>
            <a:off x="6108700" y="6556375"/>
            <a:ext cx="2101850" cy="301625"/>
          </a:xfrm>
        </p:spPr>
        <p:txBody>
          <a:bodyPr/>
          <a:lstStyle>
            <a:lvl1pPr>
              <a:defRPr sz="900"/>
            </a:lvl1pPr>
          </a:lstStyle>
          <a:p>
            <a:pPr>
              <a:defRPr/>
            </a:pPr>
            <a:fld id="{E01995C3-3E31-4467-B71C-154D7022EF81}" type="datetimeFigureOut">
              <a:rPr lang="en-US"/>
              <a:pPr>
                <a:defRPr/>
              </a:pPr>
              <a:t>3/19/2010</a:t>
            </a:fld>
            <a:endParaRPr lang="en-US"/>
          </a:p>
        </p:txBody>
      </p:sp>
      <p:sp>
        <p:nvSpPr>
          <p:cNvPr id="6" name="Footer Placeholder 5"/>
          <p:cNvSpPr>
            <a:spLocks noGrp="1"/>
          </p:cNvSpPr>
          <p:nvPr>
            <p:ph type="ftr" sz="quarter" idx="11"/>
          </p:nvPr>
        </p:nvSpPr>
        <p:spPr>
          <a:xfrm>
            <a:off x="1169988" y="6557963"/>
            <a:ext cx="4948237" cy="301625"/>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216900" y="6556375"/>
            <a:ext cx="366713" cy="301625"/>
          </a:xfrm>
        </p:spPr>
        <p:txBody>
          <a:bodyPr/>
          <a:lstStyle>
            <a:lvl1pPr algn="ctr">
              <a:defRPr sz="900"/>
            </a:lvl1pPr>
          </a:lstStyle>
          <a:p>
            <a:pPr>
              <a:defRPr/>
            </a:pPr>
            <a:fld id="{C8EF61F0-07FF-460B-8044-77CE8DF3203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8" name="Straight Connector 7"/>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8288"/>
            <a:ext cx="8229600" cy="1398587"/>
          </a:xfrm>
          <a:prstGeom prst="rect">
            <a:avLst/>
          </a:prstGeom>
        </p:spPr>
        <p:txBody>
          <a:bodyPr vert="horz" anchor="ctr">
            <a:normAutofit/>
          </a:bodyPr>
          <a:lstStyle/>
          <a:p>
            <a:r>
              <a:rPr lang="en-US" smtClean="0"/>
              <a:t>Click to edit Master title style</a:t>
            </a:r>
            <a:endParaRPr lang="en-US"/>
          </a:p>
        </p:txBody>
      </p:sp>
      <p:sp>
        <p:nvSpPr>
          <p:cNvPr id="1030" name="Text Placeholder 12"/>
          <p:cNvSpPr>
            <a:spLocks noGrp="1"/>
          </p:cNvSpPr>
          <p:nvPr>
            <p:ph type="body" idx="1"/>
          </p:nvPr>
        </p:nvSpPr>
        <p:spPr bwMode="auto">
          <a:xfrm>
            <a:off x="457200" y="1882775"/>
            <a:ext cx="8229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791075" y="6481763"/>
            <a:ext cx="2133600" cy="301625"/>
          </a:xfrm>
          <a:prstGeom prst="rect">
            <a:avLst/>
          </a:prstGeom>
        </p:spPr>
        <p:txBody>
          <a:bodyPr vert="horz" anchor="b"/>
          <a:lstStyle>
            <a:lvl1pPr algn="l" eaLnBrk="1" fontAlgn="auto" latinLnBrk="0" hangingPunct="1">
              <a:spcBef>
                <a:spcPts val="0"/>
              </a:spcBef>
              <a:spcAft>
                <a:spcPts val="0"/>
              </a:spcAft>
              <a:defRPr kumimoji="0" sz="1000" b="0">
                <a:solidFill>
                  <a:schemeClr val="tx1"/>
                </a:solidFill>
                <a:latin typeface="+mn-lt"/>
              </a:defRPr>
            </a:lvl1pPr>
          </a:lstStyle>
          <a:p>
            <a:pPr>
              <a:defRPr/>
            </a:pPr>
            <a:fld id="{966CDAD9-49B6-42D2-817F-09794DD1319F}" type="datetimeFigureOut">
              <a:rPr lang="en-US"/>
              <a:pPr>
                <a:defRPr/>
              </a:pPr>
              <a:t>3/19/2010</a:t>
            </a:fld>
            <a:endParaRPr lang="en-US"/>
          </a:p>
        </p:txBody>
      </p:sp>
      <p:sp>
        <p:nvSpPr>
          <p:cNvPr id="3" name="Footer Placeholder 2"/>
          <p:cNvSpPr>
            <a:spLocks noGrp="1"/>
          </p:cNvSpPr>
          <p:nvPr>
            <p:ph type="ftr" sz="quarter" idx="3"/>
          </p:nvPr>
        </p:nvSpPr>
        <p:spPr>
          <a:xfrm>
            <a:off x="457200" y="6481763"/>
            <a:ext cx="4259263" cy="3016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defRPr>
            </a:lvl1pPr>
          </a:lstStyle>
          <a:p>
            <a:pPr>
              <a:defRPr/>
            </a:pPr>
            <a:endParaRPr lang="en-US"/>
          </a:p>
        </p:txBody>
      </p:sp>
      <p:sp>
        <p:nvSpPr>
          <p:cNvPr id="23" name="Slide Number Placeholder 22"/>
          <p:cNvSpPr>
            <a:spLocks noGrp="1"/>
          </p:cNvSpPr>
          <p:nvPr>
            <p:ph type="sldNum" sz="quarter" idx="4"/>
          </p:nvPr>
        </p:nvSpPr>
        <p:spPr>
          <a:xfrm>
            <a:off x="7589838" y="6481763"/>
            <a:ext cx="503237" cy="301625"/>
          </a:xfrm>
          <a:prstGeom prst="rect">
            <a:avLst/>
          </a:prstGeom>
        </p:spPr>
        <p:txBody>
          <a:bodyPr vert="horz" anchor="b"/>
          <a:lstStyle>
            <a:lvl1pPr algn="ctr" eaLnBrk="1" fontAlgn="auto" latinLnBrk="0" hangingPunct="1">
              <a:spcBef>
                <a:spcPts val="0"/>
              </a:spcBef>
              <a:spcAft>
                <a:spcPts val="0"/>
              </a:spcAft>
              <a:defRPr kumimoji="0" sz="1200">
                <a:solidFill>
                  <a:schemeClr val="tx1"/>
                </a:solidFill>
                <a:latin typeface="+mn-lt"/>
              </a:defRPr>
            </a:lvl1pPr>
          </a:lstStyle>
          <a:p>
            <a:pPr>
              <a:defRPr/>
            </a:pPr>
            <a:fld id="{34391D03-F822-414E-ABF6-5704C3C2F85A}"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708" r:id="rId1"/>
    <p:sldLayoutId id="2147483709" r:id="rId2"/>
    <p:sldLayoutId id="2147483710" r:id="rId3"/>
    <p:sldLayoutId id="2147483707" r:id="rId4"/>
    <p:sldLayoutId id="2147483711" r:id="rId5"/>
    <p:sldLayoutId id="2147483706" r:id="rId6"/>
    <p:sldLayoutId id="2147483705" r:id="rId7"/>
    <p:sldLayoutId id="2147483712" r:id="rId8"/>
    <p:sldLayoutId id="2147483713" r:id="rId9"/>
    <p:sldLayoutId id="2147483704" r:id="rId10"/>
    <p:sldLayoutId id="2147483703" r:id="rId11"/>
  </p:sldLayoutIdLst>
  <p:txStyles>
    <p:titleStyle>
      <a:lvl1pPr marL="484188" indent="-484188" algn="l" rtl="0" eaLnBrk="0" fontAlgn="base" hangingPunct="0">
        <a:spcBef>
          <a:spcPct val="0"/>
        </a:spcBef>
        <a:spcAft>
          <a:spcPct val="0"/>
        </a:spcAft>
        <a:defRPr sz="4200" kern="1200">
          <a:ln w="6350">
            <a:solidFill>
              <a:schemeClr val="accent1">
                <a:shade val="43000"/>
              </a:schemeClr>
            </a:solidFill>
          </a:ln>
          <a:solidFill>
            <a:srgbClr val="99F166"/>
          </a:solidFill>
          <a:effectLst>
            <a:outerShdw blurRad="26000" dist="26000" dir="14500000" algn="tl" rotWithShape="0">
              <a:srgbClr val="000000">
                <a:alpha val="40000"/>
              </a:srgbClr>
            </a:outerShdw>
          </a:effectLst>
          <a:latin typeface="+mj-lt"/>
          <a:ea typeface="+mj-ea"/>
          <a:cs typeface="+mj-cs"/>
        </a:defRPr>
      </a:lvl1pPr>
      <a:lvl2pPr marL="484188" indent="-484188" algn="l" rtl="0" eaLnBrk="0" fontAlgn="base" hangingPunct="0">
        <a:spcBef>
          <a:spcPct val="0"/>
        </a:spcBef>
        <a:spcAft>
          <a:spcPct val="0"/>
        </a:spcAft>
        <a:defRPr sz="4200">
          <a:solidFill>
            <a:srgbClr val="99F166"/>
          </a:solidFill>
          <a:latin typeface="Century Gothic" pitchFamily="34" charset="0"/>
        </a:defRPr>
      </a:lvl2pPr>
      <a:lvl3pPr marL="484188" indent="-484188" algn="l" rtl="0" eaLnBrk="0" fontAlgn="base" hangingPunct="0">
        <a:spcBef>
          <a:spcPct val="0"/>
        </a:spcBef>
        <a:spcAft>
          <a:spcPct val="0"/>
        </a:spcAft>
        <a:defRPr sz="4200">
          <a:solidFill>
            <a:srgbClr val="99F166"/>
          </a:solidFill>
          <a:latin typeface="Century Gothic" pitchFamily="34" charset="0"/>
        </a:defRPr>
      </a:lvl3pPr>
      <a:lvl4pPr marL="484188" indent="-484188" algn="l" rtl="0" eaLnBrk="0" fontAlgn="base" hangingPunct="0">
        <a:spcBef>
          <a:spcPct val="0"/>
        </a:spcBef>
        <a:spcAft>
          <a:spcPct val="0"/>
        </a:spcAft>
        <a:defRPr sz="4200">
          <a:solidFill>
            <a:srgbClr val="99F166"/>
          </a:solidFill>
          <a:latin typeface="Century Gothic" pitchFamily="34" charset="0"/>
        </a:defRPr>
      </a:lvl4pPr>
      <a:lvl5pPr marL="484188" indent="-484188" algn="l" rtl="0" eaLnBrk="0" fontAlgn="base" hangingPunct="0">
        <a:spcBef>
          <a:spcPct val="0"/>
        </a:spcBef>
        <a:spcAft>
          <a:spcPct val="0"/>
        </a:spcAft>
        <a:defRPr sz="4200">
          <a:solidFill>
            <a:srgbClr val="99F166"/>
          </a:solidFill>
          <a:latin typeface="Century Gothic" pitchFamily="34" charset="0"/>
        </a:defRPr>
      </a:lvl5pPr>
      <a:lvl6pPr marL="941388" indent="-484188" algn="l" rtl="0" fontAlgn="base">
        <a:spcBef>
          <a:spcPct val="0"/>
        </a:spcBef>
        <a:spcAft>
          <a:spcPct val="0"/>
        </a:spcAft>
        <a:defRPr sz="4200">
          <a:solidFill>
            <a:srgbClr val="99F166"/>
          </a:solidFill>
          <a:latin typeface="Century Gothic" pitchFamily="34" charset="0"/>
        </a:defRPr>
      </a:lvl6pPr>
      <a:lvl7pPr marL="1398588" indent="-484188" algn="l" rtl="0" fontAlgn="base">
        <a:spcBef>
          <a:spcPct val="0"/>
        </a:spcBef>
        <a:spcAft>
          <a:spcPct val="0"/>
        </a:spcAft>
        <a:defRPr sz="4200">
          <a:solidFill>
            <a:srgbClr val="99F166"/>
          </a:solidFill>
          <a:latin typeface="Century Gothic" pitchFamily="34" charset="0"/>
        </a:defRPr>
      </a:lvl7pPr>
      <a:lvl8pPr marL="1855788" indent="-484188" algn="l" rtl="0" fontAlgn="base">
        <a:spcBef>
          <a:spcPct val="0"/>
        </a:spcBef>
        <a:spcAft>
          <a:spcPct val="0"/>
        </a:spcAft>
        <a:defRPr sz="4200">
          <a:solidFill>
            <a:srgbClr val="99F166"/>
          </a:solidFill>
          <a:latin typeface="Century Gothic" pitchFamily="34" charset="0"/>
        </a:defRPr>
      </a:lvl8pPr>
      <a:lvl9pPr marL="2312988" indent="-484188" algn="l" rtl="0" fontAlgn="base">
        <a:spcBef>
          <a:spcPct val="0"/>
        </a:spcBef>
        <a:spcAft>
          <a:spcPct val="0"/>
        </a:spcAft>
        <a:defRPr sz="4200">
          <a:solidFill>
            <a:srgbClr val="99F166"/>
          </a:solidFill>
          <a:latin typeface="Century Gothic" pitchFamily="34" charset="0"/>
        </a:defRPr>
      </a:lvl9pPr>
    </p:titleStyle>
    <p:bodyStyle>
      <a:lvl1pPr marL="447675"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l" rtl="0" eaLnBrk="0" fontAlgn="base" hangingPunct="0">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l" rtl="0" eaLnBrk="0" fontAlgn="base" hangingPunct="0">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l" rtl="0" eaLnBrk="0" fontAlgn="base" hangingPunct="0">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l" rtl="0" eaLnBrk="0" fontAlgn="base" hangingPunct="0">
        <a:spcBef>
          <a:spcPct val="20000"/>
        </a:spcBef>
        <a:spcAft>
          <a:spcPct val="0"/>
        </a:spcAft>
        <a:buClr>
          <a:srgbClr val="ABDE91"/>
        </a:buClr>
        <a:buFont typeface="Wingdings 2" pitchFamily="18" charset="2"/>
        <a:buChar char=""/>
        <a:defRPr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09800"/>
            <a:ext cx="8077200" cy="1470025"/>
          </a:xfrm>
        </p:spPr>
        <p:txBody>
          <a:bodyPr>
            <a:normAutofit fontScale="90000"/>
          </a:bodyPr>
          <a:lstStyle/>
          <a:p>
            <a:pPr marL="484632" indent="0" algn="ctr" eaLnBrk="1" fontAlgn="auto" hangingPunct="1">
              <a:spcAft>
                <a:spcPts val="0"/>
              </a:spcAft>
              <a:defRPr/>
            </a:pPr>
            <a:r>
              <a:rPr lang="en-US" dirty="0" smtClean="0">
                <a:solidFill>
                  <a:schemeClr val="accent1">
                    <a:tint val="83000"/>
                    <a:satMod val="150000"/>
                  </a:schemeClr>
                </a:solidFill>
              </a:rPr>
              <a:t>The Beginning of the African- American</a:t>
            </a:r>
            <a:br>
              <a:rPr lang="en-US" dirty="0" smtClean="0">
                <a:solidFill>
                  <a:schemeClr val="accent1">
                    <a:tint val="83000"/>
                    <a:satMod val="150000"/>
                  </a:schemeClr>
                </a:solidFill>
              </a:rPr>
            </a:br>
            <a:r>
              <a:rPr lang="en-US" dirty="0" smtClean="0">
                <a:solidFill>
                  <a:schemeClr val="accent1">
                    <a:tint val="83000"/>
                    <a:satMod val="150000"/>
                  </a:schemeClr>
                </a:solidFill>
              </a:rPr>
              <a:t>1700-1799</a:t>
            </a:r>
            <a:endParaRPr lang="en-US" dirty="0">
              <a:solidFill>
                <a:schemeClr val="accent1">
                  <a:tint val="83000"/>
                  <a:satMod val="150000"/>
                </a:schemeClr>
              </a:solidFill>
            </a:endParaRPr>
          </a:p>
        </p:txBody>
      </p:sp>
      <p:sp>
        <p:nvSpPr>
          <p:cNvPr id="3" name="Subtitle 2"/>
          <p:cNvSpPr>
            <a:spLocks noGrp="1"/>
          </p:cNvSpPr>
          <p:nvPr>
            <p:ph type="subTitle" idx="1"/>
          </p:nvPr>
        </p:nvSpPr>
        <p:spPr>
          <a:xfrm>
            <a:off x="0" y="5943600"/>
            <a:ext cx="8062912" cy="721520"/>
          </a:xfrm>
        </p:spPr>
        <p:txBody>
          <a:bodyPr>
            <a:normAutofit/>
          </a:bodyPr>
          <a:lstStyle/>
          <a:p>
            <a:pPr algn="l" eaLnBrk="1" fontAlgn="auto" hangingPunct="1">
              <a:spcAft>
                <a:spcPts val="0"/>
              </a:spcAft>
              <a:buFont typeface="Wingdings 2"/>
              <a:buNone/>
              <a:defRPr/>
            </a:pPr>
            <a:r>
              <a:rPr lang="en-US" sz="1800" b="1" dirty="0" smtClean="0">
                <a:solidFill>
                  <a:srgbClr val="92D050"/>
                </a:solidFill>
              </a:rPr>
              <a:t>Steve Helmeci, Jake Champagne, Abby Haslett, and Maddie Walstra</a:t>
            </a:r>
          </a:p>
          <a:p>
            <a:pPr algn="l" eaLnBrk="1" fontAlgn="auto" hangingPunct="1">
              <a:spcAft>
                <a:spcPts val="0"/>
              </a:spcAft>
              <a:buFont typeface="Wingdings 2"/>
              <a:buNone/>
              <a:defRPr/>
            </a:pPr>
            <a:r>
              <a:rPr lang="en-US" sz="1800" b="1" dirty="0" smtClean="0">
                <a:solidFill>
                  <a:srgbClr val="92D050"/>
                </a:solidFill>
              </a:rPr>
              <a:t>Period 8</a:t>
            </a:r>
            <a:endParaRPr lang="en-US" sz="1800" b="1" dirty="0">
              <a:solidFill>
                <a:srgbClr val="92D050"/>
              </a:solidFill>
            </a:endParaRPr>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eaLnBrk="1" fontAlgn="auto" hangingPunct="1">
              <a:spcAft>
                <a:spcPts val="0"/>
              </a:spcAft>
              <a:defRPr/>
            </a:pPr>
            <a:r>
              <a:rPr lang="en-US" dirty="0" smtClean="0">
                <a:solidFill>
                  <a:schemeClr val="accent1">
                    <a:tint val="83000"/>
                    <a:satMod val="150000"/>
                  </a:schemeClr>
                </a:solidFill>
              </a:rPr>
              <a:t>Jake</a:t>
            </a:r>
            <a:endParaRPr lang="en-US" dirty="0">
              <a:solidFill>
                <a:schemeClr val="accent1">
                  <a:tint val="83000"/>
                  <a:satMod val="150000"/>
                </a:schemeClr>
              </a:solidFill>
            </a:endParaRPr>
          </a:p>
        </p:txBody>
      </p:sp>
      <p:sp>
        <p:nvSpPr>
          <p:cNvPr id="22530" name="Content Placeholder 2"/>
          <p:cNvSpPr>
            <a:spLocks noGrp="1"/>
          </p:cNvSpPr>
          <p:nvPr>
            <p:ph idx="1"/>
          </p:nvPr>
        </p:nvSpPr>
        <p:spPr>
          <a:xfrm>
            <a:off x="457200" y="1882775"/>
            <a:ext cx="8229600" cy="4572000"/>
          </a:xfrm>
        </p:spPr>
        <p:txBody>
          <a:bodyPr/>
          <a:lstStyle/>
          <a:p>
            <a:pPr eaLnBrk="1" hangingPunct="1"/>
            <a:endParaRPr lang="en-US" smtClean="0"/>
          </a:p>
        </p:txBody>
      </p:sp>
    </p:spTree>
  </p:cSld>
  <p:clrMapOvr>
    <a:masterClrMapping/>
  </p:clrMapOvr>
  <p:transition spd="slow">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eaLnBrk="1" fontAlgn="auto" hangingPunct="1">
              <a:spcAft>
                <a:spcPts val="0"/>
              </a:spcAft>
              <a:defRPr/>
            </a:pPr>
            <a:r>
              <a:rPr lang="en-US" dirty="0" smtClean="0">
                <a:solidFill>
                  <a:schemeClr val="accent1">
                    <a:tint val="83000"/>
                    <a:satMod val="150000"/>
                  </a:schemeClr>
                </a:solidFill>
              </a:rPr>
              <a:t>Jake</a:t>
            </a:r>
            <a:endParaRPr lang="en-US" dirty="0">
              <a:solidFill>
                <a:schemeClr val="accent1">
                  <a:tint val="83000"/>
                  <a:satMod val="150000"/>
                </a:schemeClr>
              </a:solidFill>
            </a:endParaRPr>
          </a:p>
        </p:txBody>
      </p:sp>
      <p:sp>
        <p:nvSpPr>
          <p:cNvPr id="23554" name="Content Placeholder 2"/>
          <p:cNvSpPr>
            <a:spLocks noGrp="1"/>
          </p:cNvSpPr>
          <p:nvPr>
            <p:ph idx="1"/>
          </p:nvPr>
        </p:nvSpPr>
        <p:spPr>
          <a:xfrm>
            <a:off x="457200" y="1882775"/>
            <a:ext cx="8229600" cy="4572000"/>
          </a:xfrm>
        </p:spPr>
        <p:txBody>
          <a:bodyPr/>
          <a:lstStyle/>
          <a:p>
            <a:pPr eaLnBrk="1" hangingPunct="1"/>
            <a:endParaRPr lang="en-US" smtClean="0"/>
          </a:p>
        </p:txBody>
      </p:sp>
    </p:spTree>
  </p:cSld>
  <p:clrMapOvr>
    <a:masterClrMapping/>
  </p:clrMapOvr>
  <p:transition spd="slow">
    <p:pull dir="l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marL="484632" indent="0" eaLnBrk="1" fontAlgn="auto" hangingPunct="1">
              <a:spcAft>
                <a:spcPts val="0"/>
              </a:spcAft>
              <a:defRPr/>
            </a:pPr>
            <a:r>
              <a:rPr lang="en-US" dirty="0" smtClean="0">
                <a:solidFill>
                  <a:schemeClr val="accent1">
                    <a:tint val="83000"/>
                    <a:satMod val="150000"/>
                  </a:schemeClr>
                </a:solidFill>
              </a:rPr>
              <a:t>The Middle Passage</a:t>
            </a:r>
            <a:endParaRPr lang="en-US" dirty="0">
              <a:solidFill>
                <a:schemeClr val="accent1">
                  <a:tint val="83000"/>
                  <a:satMod val="150000"/>
                </a:schemeClr>
              </a:solidFill>
            </a:endParaRPr>
          </a:p>
        </p:txBody>
      </p:sp>
      <p:sp>
        <p:nvSpPr>
          <p:cNvPr id="3" name="Subtitle 2"/>
          <p:cNvSpPr>
            <a:spLocks noGrp="1"/>
          </p:cNvSpPr>
          <p:nvPr>
            <p:ph type="subTitle" idx="1"/>
          </p:nvPr>
        </p:nvSpPr>
        <p:spPr/>
        <p:txBody>
          <a:bodyPr>
            <a:normAutofit/>
          </a:bodyPr>
          <a:lstStyle/>
          <a:p>
            <a:pPr eaLnBrk="1" fontAlgn="auto" hangingPunct="1">
              <a:spcAft>
                <a:spcPts val="0"/>
              </a:spcAft>
              <a:buFont typeface="Wingdings 2"/>
              <a:buNone/>
              <a:defRPr/>
            </a:pPr>
            <a:r>
              <a:rPr lang="en-US" dirty="0" smtClean="0"/>
              <a:t>Maddie Walstra</a:t>
            </a:r>
            <a:endParaRPr lang="en-US" dirty="0"/>
          </a:p>
        </p:txBody>
      </p:sp>
    </p:spTree>
  </p:cSld>
  <p:clrMapOvr>
    <a:masterClrMapping/>
  </p:clrMapOvr>
  <p:transition spd="slow">
    <p:pull dir="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8288"/>
            <a:ext cx="8229600" cy="1398587"/>
          </a:xfrm>
        </p:spPr>
        <p:txBody>
          <a:bodyPr/>
          <a:lstStyle/>
          <a:p>
            <a:pPr marL="484632" indent="0" eaLnBrk="1" fontAlgn="auto" hangingPunct="1">
              <a:spcAft>
                <a:spcPts val="0"/>
              </a:spcAft>
              <a:defRPr/>
            </a:pPr>
            <a:endParaRPr lang="en-US" dirty="0">
              <a:solidFill>
                <a:schemeClr val="accent1">
                  <a:tint val="83000"/>
                  <a:satMod val="150000"/>
                </a:schemeClr>
              </a:solidFill>
            </a:endParaRPr>
          </a:p>
        </p:txBody>
      </p:sp>
      <p:pic>
        <p:nvPicPr>
          <p:cNvPr id="25602" name="Content Placeholder 3" descr="slave-ship_Picture1_op_513x600.jpg"/>
          <p:cNvPicPr>
            <a:picLocks noGrp="1" noChangeAspect="1"/>
          </p:cNvPicPr>
          <p:nvPr>
            <p:ph idx="1"/>
          </p:nvPr>
        </p:nvPicPr>
        <p:blipFill>
          <a:blip r:embed="rId2" cstate="print"/>
          <a:srcRect/>
          <a:stretch>
            <a:fillRect/>
          </a:stretch>
        </p:blipFill>
        <p:spPr>
          <a:xfrm>
            <a:off x="1905000" y="495300"/>
            <a:ext cx="5095875" cy="5959475"/>
          </a:xfrm>
        </p:spPr>
      </p:pic>
    </p:spTree>
  </p:cSld>
  <p:clrMapOvr>
    <a:masterClrMapping/>
  </p:clrMapOvr>
  <p:transition spd="slow">
    <p:zoom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algn="ctr" eaLnBrk="1" fontAlgn="auto" hangingPunct="1">
              <a:spcAft>
                <a:spcPts val="0"/>
              </a:spcAft>
              <a:defRPr/>
            </a:pPr>
            <a:r>
              <a:rPr lang="en-US" dirty="0" smtClean="0">
                <a:solidFill>
                  <a:schemeClr val="accent1">
                    <a:tint val="83000"/>
                    <a:satMod val="150000"/>
                  </a:schemeClr>
                </a:solidFill>
              </a:rPr>
              <a:t>Slave Ships</a:t>
            </a:r>
            <a:endParaRPr lang="en-US" dirty="0">
              <a:solidFill>
                <a:schemeClr val="accent1">
                  <a:tint val="83000"/>
                  <a:satMod val="150000"/>
                </a:schemeClr>
              </a:solidFill>
            </a:endParaRPr>
          </a:p>
        </p:txBody>
      </p:sp>
      <p:pic>
        <p:nvPicPr>
          <p:cNvPr id="26626" name="Content Placeholder 3" descr="SlaveShipBrookes.jpg"/>
          <p:cNvPicPr>
            <a:picLocks noGrp="1" noChangeAspect="1"/>
          </p:cNvPicPr>
          <p:nvPr>
            <p:ph idx="1"/>
          </p:nvPr>
        </p:nvPicPr>
        <p:blipFill>
          <a:blip r:embed="rId2" cstate="print"/>
          <a:srcRect/>
          <a:stretch>
            <a:fillRect/>
          </a:stretch>
        </p:blipFill>
        <p:spPr>
          <a:xfrm>
            <a:off x="798513" y="1882775"/>
            <a:ext cx="7546975" cy="4572000"/>
          </a:xfrm>
        </p:spPr>
      </p:pic>
    </p:spTree>
  </p:cSld>
  <p:clrMapOvr>
    <a:masterClrMapping/>
  </p:clrMapOvr>
  <p:transition spd="slow">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484632" indent="0" algn="ctr" eaLnBrk="1" fontAlgn="auto" hangingPunct="1">
              <a:spcAft>
                <a:spcPts val="0"/>
              </a:spcAft>
              <a:defRPr/>
            </a:pPr>
            <a:r>
              <a:rPr lang="en-US" dirty="0" smtClean="0">
                <a:solidFill>
                  <a:schemeClr val="accent1">
                    <a:tint val="83000"/>
                    <a:satMod val="150000"/>
                  </a:schemeClr>
                </a:solidFill>
              </a:rPr>
              <a:t>Some Reasons For The Many Deaths On The Ships</a:t>
            </a:r>
            <a:br>
              <a:rPr lang="en-US" dirty="0" smtClean="0">
                <a:solidFill>
                  <a:schemeClr val="accent1">
                    <a:tint val="83000"/>
                    <a:satMod val="150000"/>
                  </a:schemeClr>
                </a:solidFill>
              </a:rPr>
            </a:br>
            <a:endParaRPr lang="en-US" dirty="0">
              <a:solidFill>
                <a:schemeClr val="accent1">
                  <a:tint val="83000"/>
                  <a:satMod val="150000"/>
                </a:schemeClr>
              </a:solidFill>
            </a:endParaRPr>
          </a:p>
        </p:txBody>
      </p:sp>
      <p:sp>
        <p:nvSpPr>
          <p:cNvPr id="27650" name="Content Placeholder 2"/>
          <p:cNvSpPr>
            <a:spLocks noGrp="1"/>
          </p:cNvSpPr>
          <p:nvPr>
            <p:ph idx="1"/>
          </p:nvPr>
        </p:nvSpPr>
        <p:spPr>
          <a:xfrm>
            <a:off x="457200" y="1882775"/>
            <a:ext cx="8229600" cy="4572000"/>
          </a:xfrm>
        </p:spPr>
        <p:txBody>
          <a:bodyPr/>
          <a:lstStyle/>
          <a:p>
            <a:pPr eaLnBrk="1" hangingPunct="1"/>
            <a:r>
              <a:rPr lang="en-US" smtClean="0"/>
              <a:t>Many murders to make more space and air</a:t>
            </a:r>
          </a:p>
          <a:p>
            <a:pPr eaLnBrk="1" hangingPunct="1"/>
            <a:r>
              <a:rPr lang="en-US" smtClean="0"/>
              <a:t>Many suicides to get away from the torture</a:t>
            </a:r>
          </a:p>
          <a:p>
            <a:pPr eaLnBrk="1" hangingPunct="1"/>
            <a:r>
              <a:rPr lang="en-US" smtClean="0"/>
              <a:t>Many deaths from disease</a:t>
            </a:r>
          </a:p>
          <a:p>
            <a:pPr eaLnBrk="1" hangingPunct="1">
              <a:buFont typeface="Wingdings 2" pitchFamily="18" charset="2"/>
              <a:buNone/>
            </a:pPr>
            <a:endParaRPr lang="en-US" smtClean="0"/>
          </a:p>
          <a:p>
            <a:pPr eaLnBrk="1" hangingPunct="1"/>
            <a:endParaRPr lang="en-US" smtClean="0"/>
          </a:p>
        </p:txBody>
      </p:sp>
    </p:spTree>
  </p:cSld>
  <p:clrMapOvr>
    <a:masterClrMapping/>
  </p:clrMapOvr>
  <p:transition spd="slow">
    <p:wheel spokes="3"/>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marL="484632" indent="0" eaLnBrk="1" fontAlgn="auto" hangingPunct="1">
              <a:spcAft>
                <a:spcPts val="0"/>
              </a:spcAft>
              <a:defRPr/>
            </a:pPr>
            <a:r>
              <a:rPr lang="en-US" dirty="0" smtClean="0">
                <a:solidFill>
                  <a:schemeClr val="accent1">
                    <a:tint val="83000"/>
                    <a:satMod val="150000"/>
                  </a:schemeClr>
                </a:solidFill>
              </a:rPr>
              <a:t>The Fugitive Slave Act (1793)</a:t>
            </a:r>
            <a:endParaRPr lang="en-US" dirty="0">
              <a:solidFill>
                <a:schemeClr val="accent1">
                  <a:tint val="83000"/>
                  <a:satMod val="150000"/>
                </a:schemeClr>
              </a:solidFill>
            </a:endParaRPr>
          </a:p>
        </p:txBody>
      </p:sp>
      <p:sp>
        <p:nvSpPr>
          <p:cNvPr id="3" name="Subtitle 2"/>
          <p:cNvSpPr>
            <a:spLocks noGrp="1"/>
          </p:cNvSpPr>
          <p:nvPr>
            <p:ph type="subTitle" idx="1"/>
          </p:nvPr>
        </p:nvSpPr>
        <p:spPr/>
        <p:txBody>
          <a:bodyPr>
            <a:normAutofit/>
          </a:bodyPr>
          <a:lstStyle/>
          <a:p>
            <a:pPr eaLnBrk="1" fontAlgn="auto" hangingPunct="1">
              <a:spcAft>
                <a:spcPts val="0"/>
              </a:spcAft>
              <a:buFont typeface="Wingdings 2"/>
              <a:buNone/>
              <a:defRPr/>
            </a:pPr>
            <a:r>
              <a:rPr lang="en-US" dirty="0" smtClean="0"/>
              <a:t>Abby Haslett</a:t>
            </a:r>
            <a:endParaRPr lang="en-US" dirty="0"/>
          </a:p>
        </p:txBody>
      </p:sp>
    </p:spTree>
  </p:cSld>
  <p:clrMapOvr>
    <a:masterClrMapping/>
  </p:clrMapOvr>
  <p:transition spd="slow">
    <p:wheel spokes="8"/>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eaLnBrk="1" hangingPunct="1"/>
            <a:r>
              <a:rPr lang="en-US" smtClean="0">
                <a:ln>
                  <a:noFill/>
                </a:ln>
                <a:effectLst/>
              </a:rPr>
              <a:t>Introduction</a:t>
            </a:r>
          </a:p>
        </p:txBody>
      </p:sp>
      <p:sp>
        <p:nvSpPr>
          <p:cNvPr id="29698" name="Rectangle 3"/>
          <p:cNvSpPr>
            <a:spLocks noGrp="1"/>
          </p:cNvSpPr>
          <p:nvPr>
            <p:ph type="body" idx="4294967295"/>
          </p:nvPr>
        </p:nvSpPr>
        <p:spPr>
          <a:xfrm>
            <a:off x="381000" y="1524000"/>
            <a:ext cx="8153400" cy="4953000"/>
          </a:xfrm>
        </p:spPr>
        <p:txBody>
          <a:bodyPr/>
          <a:lstStyle/>
          <a:p>
            <a:pPr eaLnBrk="1" hangingPunct="1"/>
            <a:r>
              <a:rPr lang="en-US" sz="2900" dirty="0" smtClean="0"/>
              <a:t>Slavery had caused a deep separation between North and South</a:t>
            </a:r>
          </a:p>
          <a:p>
            <a:pPr lvl="1" eaLnBrk="1" hangingPunct="1"/>
            <a:r>
              <a:rPr lang="en-US" sz="2900" dirty="0" smtClean="0"/>
              <a:t>South: slavery was important</a:t>
            </a:r>
          </a:p>
          <a:p>
            <a:pPr lvl="1" eaLnBrk="1" hangingPunct="1"/>
            <a:r>
              <a:rPr lang="en-US" sz="2900" dirty="0" smtClean="0"/>
              <a:t>North: opposed slavery</a:t>
            </a:r>
          </a:p>
          <a:p>
            <a:pPr eaLnBrk="1" hangingPunct="1"/>
            <a:r>
              <a:rPr lang="en-US" sz="2900" dirty="0" smtClean="0"/>
              <a:t>The conflict </a:t>
            </a:r>
            <a:r>
              <a:rPr lang="en-US" sz="2900" dirty="0" smtClean="0"/>
              <a:t>got worse</a:t>
            </a:r>
            <a:r>
              <a:rPr lang="en-US" sz="2900" dirty="0" smtClean="0"/>
              <a:t> </a:t>
            </a:r>
            <a:r>
              <a:rPr lang="en-US" sz="2900" dirty="0" smtClean="0"/>
              <a:t>over the issue of fugitive </a:t>
            </a:r>
            <a:r>
              <a:rPr lang="en-US" sz="2900" dirty="0" smtClean="0"/>
              <a:t>slaves.</a:t>
            </a:r>
            <a:endParaRPr lang="en-US" sz="2900" dirty="0" smtClean="0"/>
          </a:p>
          <a:p>
            <a:pPr eaLnBrk="1" hangingPunct="1"/>
            <a:r>
              <a:rPr lang="en-US" sz="2900" dirty="0" smtClean="0"/>
              <a:t>Because slaves were treated as property in the South, slave owners felt it was their right to seek out and recapture slaves who had escaped to free Northern states.</a:t>
            </a:r>
          </a:p>
          <a:p>
            <a:pPr eaLnBrk="1" hangingPunct="1"/>
            <a:endParaRPr lang="en-US" dirty="0" smtClean="0"/>
          </a:p>
          <a:p>
            <a:pPr eaLnBrk="1" hangingPunct="1"/>
            <a:endParaRPr lang="en-US"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About the act:</a:t>
            </a:r>
            <a:endParaRPr lang="en-US" dirty="0"/>
          </a:p>
        </p:txBody>
      </p:sp>
      <p:sp>
        <p:nvSpPr>
          <p:cNvPr id="30722" name="Content Placeholder 2"/>
          <p:cNvSpPr>
            <a:spLocks noGrp="1"/>
          </p:cNvSpPr>
          <p:nvPr>
            <p:ph idx="1"/>
          </p:nvPr>
        </p:nvSpPr>
        <p:spPr>
          <a:xfrm>
            <a:off x="304800" y="1371600"/>
            <a:ext cx="8305800" cy="4876800"/>
          </a:xfrm>
        </p:spPr>
        <p:txBody>
          <a:bodyPr/>
          <a:lstStyle/>
          <a:p>
            <a:pPr eaLnBrk="1" hangingPunct="1"/>
            <a:r>
              <a:rPr lang="en-US" sz="3100" smtClean="0"/>
              <a:t>The slave act was when the federal government gave local authorities in both slave and free states the power to issue warrants to “remove” any black they thought to be an escaped slave.</a:t>
            </a:r>
          </a:p>
          <a:p>
            <a:pPr eaLnBrk="1" hangingPunct="1"/>
            <a:r>
              <a:rPr lang="en-US" sz="3100" smtClean="0"/>
              <a:t>It also made it a national crime to help a runaway slave.</a:t>
            </a:r>
          </a:p>
          <a:p>
            <a:pPr eaLnBrk="1" hangingPunct="1"/>
            <a:r>
              <a:rPr lang="en-US" sz="3100" smtClean="0"/>
              <a:t>This discouraged African American from running way because their chances of being free decreased.</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auto">
          <a:xfrm>
            <a:off x="457200" y="268288"/>
            <a:ext cx="8229600" cy="1398587"/>
          </a:xfrm>
        </p:spPr>
        <p:txBody>
          <a:bodyPr wrap="square" lIns="91440" tIns="45720" rIns="91440" bIns="45720" numCol="1" anchorCtr="0" compatLnSpc="1">
            <a:prstTxWarp prst="textNoShape">
              <a:avLst/>
            </a:prstTxWarp>
          </a:bodyPr>
          <a:lstStyle/>
          <a:p>
            <a:pPr eaLnBrk="1" hangingPunct="1"/>
            <a:r>
              <a:rPr lang="en-US" dirty="0" smtClean="0">
                <a:ln>
                  <a:noFill/>
                </a:ln>
                <a:effectLst>
                  <a:outerShdw blurRad="38100" dist="38100" dir="2700000" algn="tl">
                    <a:srgbClr val="000000"/>
                  </a:outerShdw>
                </a:effectLst>
              </a:rPr>
              <a:t>Northerners’ Opinions:</a:t>
            </a:r>
          </a:p>
        </p:txBody>
      </p:sp>
      <p:sp>
        <p:nvSpPr>
          <p:cNvPr id="31746" name="Content Placeholder 2"/>
          <p:cNvSpPr>
            <a:spLocks noGrp="1"/>
          </p:cNvSpPr>
          <p:nvPr>
            <p:ph idx="1"/>
          </p:nvPr>
        </p:nvSpPr>
        <p:spPr>
          <a:xfrm>
            <a:off x="381000" y="1371600"/>
            <a:ext cx="8229600" cy="4572000"/>
          </a:xfrm>
        </p:spPr>
        <p:txBody>
          <a:bodyPr/>
          <a:lstStyle/>
          <a:p>
            <a:pPr eaLnBrk="1" hangingPunct="1"/>
            <a:r>
              <a:rPr lang="en-US" dirty="0" smtClean="0"/>
              <a:t>Some people saw this act as providing an excuse for the </a:t>
            </a:r>
            <a:r>
              <a:rPr lang="en-US" dirty="0" smtClean="0"/>
              <a:t>Southerners to kidnap free </a:t>
            </a:r>
            <a:r>
              <a:rPr lang="en-US" dirty="0" smtClean="0"/>
              <a:t>blacks.</a:t>
            </a:r>
          </a:p>
          <a:p>
            <a:pPr eaLnBrk="1" hangingPunct="1"/>
            <a:r>
              <a:rPr lang="en-US" dirty="0" smtClean="0"/>
              <a:t>Others did not like the ability of slave owners to repossess slaves who might have escaped many years ago and who had new lives in the North.</a:t>
            </a:r>
          </a:p>
          <a:p>
            <a:pPr eaLnBrk="1" hangingPunct="1"/>
            <a:r>
              <a:rPr lang="en-US" dirty="0" smtClean="0"/>
              <a:t>Northern states’ responded to the act by passing “personal liberty” laws, which protected suspected escaped slaves in various ways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eaLnBrk="1" fontAlgn="auto" hangingPunct="1">
              <a:spcAft>
                <a:spcPts val="0"/>
              </a:spcAft>
              <a:defRPr/>
            </a:pPr>
            <a:r>
              <a:rPr lang="en-US" dirty="0" smtClean="0">
                <a:solidFill>
                  <a:schemeClr val="accent1">
                    <a:tint val="83000"/>
                    <a:satMod val="150000"/>
                  </a:schemeClr>
                </a:solidFill>
              </a:rPr>
              <a:t>Introduction</a:t>
            </a:r>
            <a:endParaRPr lang="en-US" dirty="0">
              <a:solidFill>
                <a:schemeClr val="accent1">
                  <a:tint val="83000"/>
                  <a:satMod val="150000"/>
                </a:schemeClr>
              </a:solidFill>
            </a:endParaRPr>
          </a:p>
        </p:txBody>
      </p:sp>
      <p:sp>
        <p:nvSpPr>
          <p:cNvPr id="14338" name="Content Placeholder 2"/>
          <p:cNvSpPr>
            <a:spLocks noGrp="1"/>
          </p:cNvSpPr>
          <p:nvPr>
            <p:ph idx="1"/>
          </p:nvPr>
        </p:nvSpPr>
        <p:spPr>
          <a:xfrm>
            <a:off x="457200" y="1882775"/>
            <a:ext cx="8229600" cy="4572000"/>
          </a:xfrm>
        </p:spPr>
        <p:txBody>
          <a:bodyPr/>
          <a:lstStyle/>
          <a:p>
            <a:pPr eaLnBrk="1" hangingPunct="1"/>
            <a:r>
              <a:rPr lang="en-US" smtClean="0"/>
              <a:t>Our group project centers around:</a:t>
            </a:r>
          </a:p>
          <a:p>
            <a:pPr lvl="1" eaLnBrk="1" hangingPunct="1"/>
            <a:r>
              <a:rPr lang="en-US" smtClean="0"/>
              <a:t>The earliest African- Americans </a:t>
            </a:r>
          </a:p>
          <a:p>
            <a:pPr lvl="1" eaLnBrk="1" hangingPunct="1"/>
            <a:r>
              <a:rPr lang="en-US" smtClean="0"/>
              <a:t>The challenges they faced</a:t>
            </a:r>
          </a:p>
          <a:p>
            <a:pPr lvl="1" eaLnBrk="1" hangingPunct="1"/>
            <a:r>
              <a:rPr lang="en-US" smtClean="0"/>
              <a:t>How their actions affected the lives of future African- Americans</a:t>
            </a:r>
          </a:p>
          <a:p>
            <a:pPr eaLnBrk="1" hangingPunct="1"/>
            <a:endParaRPr lang="en-US" smtClean="0"/>
          </a:p>
        </p:txBody>
      </p:sp>
    </p:spTree>
  </p:cSld>
  <p:clrMapOvr>
    <a:masterClrMapping/>
  </p:clrMapOvr>
  <p:transition spd="slow">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eaLnBrk="1" fontAlgn="auto" hangingPunct="1">
              <a:spcAft>
                <a:spcPts val="0"/>
              </a:spcAft>
              <a:defRPr/>
            </a:pPr>
            <a:r>
              <a:rPr lang="en-US" dirty="0" smtClean="0">
                <a:solidFill>
                  <a:schemeClr val="accent1">
                    <a:tint val="83000"/>
                    <a:satMod val="150000"/>
                  </a:schemeClr>
                </a:solidFill>
              </a:rPr>
              <a:t>Conclusion</a:t>
            </a:r>
            <a:endParaRPr lang="en-US" dirty="0">
              <a:solidFill>
                <a:schemeClr val="accent1">
                  <a:tint val="83000"/>
                  <a:satMod val="150000"/>
                </a:schemeClr>
              </a:solidFill>
            </a:endParaRPr>
          </a:p>
        </p:txBody>
      </p:sp>
      <p:sp>
        <p:nvSpPr>
          <p:cNvPr id="32770" name="Content Placeholder 2"/>
          <p:cNvSpPr>
            <a:spLocks noGrp="1"/>
          </p:cNvSpPr>
          <p:nvPr>
            <p:ph idx="1"/>
          </p:nvPr>
        </p:nvSpPr>
        <p:spPr>
          <a:xfrm>
            <a:off x="381000" y="1524000"/>
            <a:ext cx="8229600" cy="4953000"/>
          </a:xfrm>
        </p:spPr>
        <p:txBody>
          <a:bodyPr/>
          <a:lstStyle/>
          <a:p>
            <a:pPr eaLnBrk="1" hangingPunct="1"/>
            <a:r>
              <a:rPr lang="en-US" smtClean="0"/>
              <a:t>Our topics relate back to the theme of our presentation because:</a:t>
            </a:r>
          </a:p>
          <a:p>
            <a:pPr lvl="1" eaLnBrk="1" hangingPunct="1"/>
            <a:r>
              <a:rPr lang="en-US" smtClean="0"/>
              <a:t>The Stono Rebellion and the New York Rebellion relate because they and other rebellions of the 1700’s gave white people an excuse to control the lives of black people- whether they were slaves or not.</a:t>
            </a:r>
          </a:p>
          <a:p>
            <a:pPr lvl="1" eaLnBrk="1" hangingPunct="1"/>
            <a:r>
              <a:rPr lang="en-US" smtClean="0"/>
              <a:t>The Middle Passage relates because</a:t>
            </a:r>
          </a:p>
          <a:p>
            <a:pPr lvl="1" eaLnBrk="1" hangingPunct="1"/>
            <a:r>
              <a:rPr lang="en-US" smtClean="0"/>
              <a:t>The Fugitive Slave Act relates because</a:t>
            </a:r>
          </a:p>
        </p:txBody>
      </p:sp>
    </p:spTree>
  </p:cSld>
  <p:clrMapOvr>
    <a:masterClrMapping/>
  </p:clrMapOvr>
  <p:transition spd="slow">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marL="484632" indent="0" eaLnBrk="1" fontAlgn="auto" hangingPunct="1">
              <a:spcAft>
                <a:spcPts val="0"/>
              </a:spcAft>
              <a:defRPr/>
            </a:pPr>
            <a:r>
              <a:rPr lang="en-US" dirty="0" smtClean="0">
                <a:solidFill>
                  <a:schemeClr val="accent1">
                    <a:tint val="83000"/>
                    <a:satMod val="150000"/>
                  </a:schemeClr>
                </a:solidFill>
              </a:rPr>
              <a:t>The Stono Rebellion (1739)</a:t>
            </a:r>
            <a:endParaRPr lang="en-US" dirty="0">
              <a:solidFill>
                <a:schemeClr val="accent1">
                  <a:tint val="83000"/>
                  <a:satMod val="150000"/>
                </a:schemeClr>
              </a:solidFill>
            </a:endParaRPr>
          </a:p>
        </p:txBody>
      </p:sp>
      <p:sp>
        <p:nvSpPr>
          <p:cNvPr id="3" name="Subtitle 2"/>
          <p:cNvSpPr>
            <a:spLocks noGrp="1"/>
          </p:cNvSpPr>
          <p:nvPr>
            <p:ph type="subTitle" idx="1"/>
          </p:nvPr>
        </p:nvSpPr>
        <p:spPr/>
        <p:txBody>
          <a:bodyPr>
            <a:normAutofit/>
          </a:bodyPr>
          <a:lstStyle/>
          <a:p>
            <a:pPr eaLnBrk="1" fontAlgn="auto" hangingPunct="1">
              <a:spcAft>
                <a:spcPts val="0"/>
              </a:spcAft>
              <a:buFont typeface="Wingdings 2"/>
              <a:buNone/>
              <a:defRPr/>
            </a:pPr>
            <a:r>
              <a:rPr lang="en-US" dirty="0" smtClean="0"/>
              <a:t>Steve Helmeci</a:t>
            </a:r>
            <a:endParaRPr lang="en-US" dirty="0"/>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eaLnBrk="1" fontAlgn="auto" hangingPunct="1">
              <a:spcAft>
                <a:spcPts val="0"/>
              </a:spcAft>
              <a:defRPr/>
            </a:pPr>
            <a:r>
              <a:rPr lang="en-US" dirty="0" smtClean="0">
                <a:solidFill>
                  <a:schemeClr val="accent1">
                    <a:tint val="83000"/>
                    <a:satMod val="150000"/>
                  </a:schemeClr>
                </a:solidFill>
              </a:rPr>
              <a:t>Why did The Stono Rebellion happen?</a:t>
            </a:r>
            <a:endParaRPr lang="en-US" dirty="0">
              <a:solidFill>
                <a:schemeClr val="accent1">
                  <a:tint val="83000"/>
                  <a:satMod val="150000"/>
                </a:schemeClr>
              </a:solidFill>
            </a:endParaRPr>
          </a:p>
        </p:txBody>
      </p:sp>
      <p:sp>
        <p:nvSpPr>
          <p:cNvPr id="3" name="Content Placeholder 2"/>
          <p:cNvSpPr>
            <a:spLocks noGrp="1"/>
          </p:cNvSpPr>
          <p:nvPr>
            <p:ph idx="1"/>
          </p:nvPr>
        </p:nvSpPr>
        <p:spPr>
          <a:xfrm>
            <a:off x="457200" y="1882775"/>
            <a:ext cx="8229600" cy="4572000"/>
          </a:xfrm>
        </p:spPr>
        <p:txBody>
          <a:bodyPr>
            <a:normAutofit lnSpcReduction="10000"/>
          </a:bodyPr>
          <a:lstStyle/>
          <a:p>
            <a:pPr marL="448056" indent="-384048" eaLnBrk="1" fontAlgn="auto" hangingPunct="1">
              <a:spcAft>
                <a:spcPts val="0"/>
              </a:spcAft>
              <a:buFont typeface="Wingdings 2"/>
              <a:buChar char=""/>
              <a:defRPr/>
            </a:pPr>
            <a:r>
              <a:rPr lang="en-US" dirty="0" smtClean="0"/>
              <a:t>Many theories exist</a:t>
            </a:r>
          </a:p>
          <a:p>
            <a:pPr marL="448056" indent="-384048" eaLnBrk="1" fontAlgn="auto" hangingPunct="1">
              <a:spcAft>
                <a:spcPts val="0"/>
              </a:spcAft>
              <a:buFont typeface="Wingdings 2"/>
              <a:buChar char=""/>
              <a:defRPr/>
            </a:pPr>
            <a:r>
              <a:rPr lang="en-US" dirty="0" smtClean="0"/>
              <a:t>Many historians believe that the rebels were planning the rebellion for a while, but never had the opportunity</a:t>
            </a:r>
          </a:p>
          <a:p>
            <a:pPr marL="448056" indent="-384048" eaLnBrk="1" fontAlgn="auto" hangingPunct="1">
              <a:spcAft>
                <a:spcPts val="0"/>
              </a:spcAft>
              <a:buFont typeface="Wingdings 2"/>
              <a:buChar char=""/>
              <a:defRPr/>
            </a:pPr>
            <a:r>
              <a:rPr lang="en-US" dirty="0" smtClean="0"/>
              <a:t>That opportunity came when the South Carolina Colonial Assembly passed the Security Act of 1739</a:t>
            </a:r>
          </a:p>
          <a:p>
            <a:pPr marL="448056" indent="-384048" eaLnBrk="1" fontAlgn="auto" hangingPunct="1">
              <a:spcAft>
                <a:spcPts val="0"/>
              </a:spcAft>
              <a:buFont typeface="Wingdings 2"/>
              <a:buChar char=""/>
              <a:defRPr/>
            </a:pPr>
            <a:r>
              <a:rPr lang="en-US" dirty="0" smtClean="0"/>
              <a:t>The slaves were able to revolt because all white males who carry firearms had their firearms at church</a:t>
            </a:r>
            <a:endParaRPr lang="en-US" dirty="0"/>
          </a:p>
        </p:txBody>
      </p:sp>
    </p:spTree>
  </p:cSld>
  <p:clrMapOvr>
    <a:masterClrMapping/>
  </p:clrMapOvr>
  <p:transition spd="slow">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eaLnBrk="1" fontAlgn="auto" hangingPunct="1">
              <a:spcAft>
                <a:spcPts val="0"/>
              </a:spcAft>
              <a:defRPr/>
            </a:pPr>
            <a:r>
              <a:rPr lang="en-US" dirty="0" smtClean="0">
                <a:solidFill>
                  <a:schemeClr val="accent1">
                    <a:tint val="83000"/>
                    <a:satMod val="150000"/>
                  </a:schemeClr>
                </a:solidFill>
              </a:rPr>
              <a:t>Events of the Stono Rebellion</a:t>
            </a:r>
            <a:endParaRPr lang="en-US" dirty="0">
              <a:solidFill>
                <a:schemeClr val="accent1">
                  <a:tint val="83000"/>
                  <a:satMod val="150000"/>
                </a:schemeClr>
              </a:solidFill>
            </a:endParaRPr>
          </a:p>
        </p:txBody>
      </p:sp>
      <p:sp>
        <p:nvSpPr>
          <p:cNvPr id="3" name="Content Placeholder 2"/>
          <p:cNvSpPr>
            <a:spLocks noGrp="1"/>
          </p:cNvSpPr>
          <p:nvPr>
            <p:ph idx="1"/>
          </p:nvPr>
        </p:nvSpPr>
        <p:spPr>
          <a:xfrm>
            <a:off x="457200" y="1882775"/>
            <a:ext cx="8229600" cy="4572000"/>
          </a:xfrm>
        </p:spPr>
        <p:txBody>
          <a:bodyPr>
            <a:normAutofit fontScale="77500" lnSpcReduction="20000"/>
          </a:bodyPr>
          <a:lstStyle/>
          <a:p>
            <a:pPr marL="448056" indent="-384048" eaLnBrk="1" fontAlgn="auto" hangingPunct="1">
              <a:spcAft>
                <a:spcPts val="0"/>
              </a:spcAft>
              <a:buFont typeface="Wingdings 2"/>
              <a:buChar char=""/>
              <a:defRPr/>
            </a:pPr>
            <a:r>
              <a:rPr lang="en-US" dirty="0" smtClean="0"/>
              <a:t>The Stono Rebellion took place on Sunday, September 9, 1739</a:t>
            </a:r>
          </a:p>
          <a:p>
            <a:pPr marL="448056" indent="-384048" eaLnBrk="1" fontAlgn="auto" hangingPunct="1">
              <a:spcAft>
                <a:spcPts val="0"/>
              </a:spcAft>
              <a:buFont typeface="Wingdings 2"/>
              <a:buChar char=""/>
              <a:defRPr/>
            </a:pPr>
            <a:r>
              <a:rPr lang="en-US" dirty="0" smtClean="0"/>
              <a:t>Twenty slaves, lead by an Angolan named Jemmy, raided a firearms store and killed the two white shopkeepers</a:t>
            </a:r>
          </a:p>
          <a:p>
            <a:pPr marL="448056" indent="-384048" eaLnBrk="1" fontAlgn="auto" hangingPunct="1">
              <a:spcAft>
                <a:spcPts val="0"/>
              </a:spcAft>
              <a:buFont typeface="Wingdings 2"/>
              <a:buChar char=""/>
              <a:defRPr/>
            </a:pPr>
            <a:r>
              <a:rPr lang="en-US" dirty="0" smtClean="0"/>
              <a:t>They then headed South toward Florida, because the Spanish King passed a decree stating that any slave escaping to Florida would be granted freedom</a:t>
            </a:r>
          </a:p>
          <a:p>
            <a:pPr marL="448056" indent="-384048" eaLnBrk="1" fontAlgn="auto" hangingPunct="1">
              <a:spcAft>
                <a:spcPts val="0"/>
              </a:spcAft>
              <a:buFont typeface="Wingdings 2"/>
              <a:buChar char=""/>
              <a:defRPr/>
            </a:pPr>
            <a:r>
              <a:rPr lang="en-US" dirty="0" smtClean="0"/>
              <a:t>The rampaging slaves killed all slave-owning whites, whether they were man, woman, or child, and set fire to plantations</a:t>
            </a:r>
          </a:p>
          <a:p>
            <a:pPr marL="448056" indent="-384048" eaLnBrk="1" fontAlgn="auto" hangingPunct="1">
              <a:spcAft>
                <a:spcPts val="0"/>
              </a:spcAft>
              <a:buFont typeface="Wingdings 2"/>
              <a:buChar char=""/>
              <a:defRPr/>
            </a:pPr>
            <a:r>
              <a:rPr lang="en-US" dirty="0" smtClean="0"/>
              <a:t>Twenty-one whites were killed  in all, and only one white, Lieutenant Governor William Bull, was able to escape the fugitive slaves</a:t>
            </a:r>
          </a:p>
        </p:txBody>
      </p:sp>
    </p:spTree>
  </p:cSld>
  <p:clrMapOvr>
    <a:masterClrMapping/>
  </p:clrMapOvr>
  <p:transition spd="slow">
    <p:wipe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eaLnBrk="1" fontAlgn="auto" hangingPunct="1">
              <a:spcAft>
                <a:spcPts val="0"/>
              </a:spcAft>
              <a:defRPr/>
            </a:pPr>
            <a:r>
              <a:rPr lang="en-US" dirty="0" smtClean="0">
                <a:solidFill>
                  <a:schemeClr val="accent1">
                    <a:tint val="83000"/>
                    <a:satMod val="150000"/>
                  </a:schemeClr>
                </a:solidFill>
              </a:rPr>
              <a:t>Events of the Stono Rebellion Cont.</a:t>
            </a:r>
            <a:endParaRPr lang="en-US" dirty="0">
              <a:solidFill>
                <a:schemeClr val="accent1">
                  <a:tint val="83000"/>
                  <a:satMod val="150000"/>
                </a:schemeClr>
              </a:solidFill>
            </a:endParaRPr>
          </a:p>
        </p:txBody>
      </p:sp>
      <p:sp>
        <p:nvSpPr>
          <p:cNvPr id="3" name="Content Placeholder 2"/>
          <p:cNvSpPr>
            <a:spLocks noGrp="1"/>
          </p:cNvSpPr>
          <p:nvPr>
            <p:ph idx="1"/>
          </p:nvPr>
        </p:nvSpPr>
        <p:spPr>
          <a:xfrm>
            <a:off x="457200" y="1882775"/>
            <a:ext cx="8229600" cy="4572000"/>
          </a:xfrm>
        </p:spPr>
        <p:txBody>
          <a:bodyPr>
            <a:normAutofit fontScale="85000" lnSpcReduction="10000"/>
          </a:bodyPr>
          <a:lstStyle/>
          <a:p>
            <a:pPr marL="448056" indent="-384048" eaLnBrk="1" fontAlgn="auto" hangingPunct="1">
              <a:spcAft>
                <a:spcPts val="0"/>
              </a:spcAft>
              <a:buFont typeface="Wingdings 2"/>
              <a:buChar char=""/>
              <a:defRPr/>
            </a:pPr>
            <a:r>
              <a:rPr lang="en-US" dirty="0" smtClean="0"/>
              <a:t>By eleven AM, the slave group was fifty strong</a:t>
            </a:r>
          </a:p>
          <a:p>
            <a:pPr marL="448056" indent="-384048" eaLnBrk="1" fontAlgn="auto" hangingPunct="1">
              <a:spcAft>
                <a:spcPts val="0"/>
              </a:spcAft>
              <a:buFont typeface="Wingdings 2"/>
              <a:buChar char=""/>
              <a:defRPr/>
            </a:pPr>
            <a:r>
              <a:rPr lang="en-US" dirty="0" smtClean="0"/>
              <a:t>Lieutenant Governor Bull managed to call the militia, and around 100 were dispatched</a:t>
            </a:r>
          </a:p>
          <a:p>
            <a:pPr marL="448056" indent="-384048" eaLnBrk="1" fontAlgn="auto" hangingPunct="1">
              <a:spcAft>
                <a:spcPts val="0"/>
              </a:spcAft>
              <a:buFont typeface="Wingdings 2"/>
              <a:buChar char=""/>
              <a:defRPr/>
            </a:pPr>
            <a:r>
              <a:rPr lang="en-US" dirty="0" smtClean="0"/>
              <a:t>The weary slaves stopped to rest in a field, and the militia caught up with them</a:t>
            </a:r>
          </a:p>
          <a:p>
            <a:pPr marL="448056" indent="-384048" eaLnBrk="1" fontAlgn="auto" hangingPunct="1">
              <a:spcAft>
                <a:spcPts val="0"/>
              </a:spcAft>
              <a:buFont typeface="Wingdings 2"/>
              <a:buChar char=""/>
              <a:defRPr/>
            </a:pPr>
            <a:r>
              <a:rPr lang="en-US" dirty="0" smtClean="0"/>
              <a:t>A short firefight ensued, and by the end, forty-four slaves were killed</a:t>
            </a:r>
          </a:p>
          <a:p>
            <a:pPr marL="448056" indent="-384048" eaLnBrk="1" fontAlgn="auto" hangingPunct="1">
              <a:spcAft>
                <a:spcPts val="0"/>
              </a:spcAft>
              <a:buFont typeface="Wingdings 2"/>
              <a:buChar char=""/>
              <a:defRPr/>
            </a:pPr>
            <a:r>
              <a:rPr lang="en-US" dirty="0" smtClean="0"/>
              <a:t>All but one of the escaping slaves were captured or killed within the next week, the one exception eluded capture </a:t>
            </a:r>
            <a:r>
              <a:rPr lang="en-US" smtClean="0"/>
              <a:t>for three years</a:t>
            </a:r>
          </a:p>
          <a:p>
            <a:pPr marL="448056" indent="-384048" eaLnBrk="1" fontAlgn="auto" hangingPunct="1">
              <a:spcAft>
                <a:spcPts val="0"/>
              </a:spcAft>
              <a:buFont typeface="Wingdings 2"/>
              <a:buChar char=""/>
              <a:defRPr/>
            </a:pPr>
            <a:endParaRPr lang="en-US" dirty="0"/>
          </a:p>
        </p:txBody>
      </p:sp>
    </p:spTree>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eaLnBrk="1" fontAlgn="auto" hangingPunct="1">
              <a:spcAft>
                <a:spcPts val="0"/>
              </a:spcAft>
              <a:defRPr/>
            </a:pPr>
            <a:r>
              <a:rPr lang="en-US" dirty="0" smtClean="0">
                <a:solidFill>
                  <a:schemeClr val="accent1">
                    <a:tint val="83000"/>
                    <a:satMod val="150000"/>
                  </a:schemeClr>
                </a:solidFill>
              </a:rPr>
              <a:t>What Happened as a Result of the Stono Rebellion?</a:t>
            </a:r>
            <a:endParaRPr lang="en-US" dirty="0">
              <a:solidFill>
                <a:schemeClr val="accent1">
                  <a:tint val="83000"/>
                  <a:satMod val="150000"/>
                </a:schemeClr>
              </a:solidFill>
            </a:endParaRPr>
          </a:p>
        </p:txBody>
      </p:sp>
      <p:sp>
        <p:nvSpPr>
          <p:cNvPr id="3" name="Content Placeholder 2"/>
          <p:cNvSpPr>
            <a:spLocks noGrp="1"/>
          </p:cNvSpPr>
          <p:nvPr>
            <p:ph idx="1"/>
          </p:nvPr>
        </p:nvSpPr>
        <p:spPr>
          <a:xfrm>
            <a:off x="457200" y="1882775"/>
            <a:ext cx="8229600" cy="4572000"/>
          </a:xfrm>
        </p:spPr>
        <p:txBody>
          <a:bodyPr>
            <a:normAutofit lnSpcReduction="10000"/>
          </a:bodyPr>
          <a:lstStyle/>
          <a:p>
            <a:pPr marL="448056" indent="-384048" eaLnBrk="1" fontAlgn="auto" hangingPunct="1">
              <a:spcAft>
                <a:spcPts val="0"/>
              </a:spcAft>
              <a:buFont typeface="Wingdings 2"/>
              <a:buChar char=""/>
              <a:defRPr/>
            </a:pPr>
            <a:r>
              <a:rPr lang="en-US" dirty="0" smtClean="0"/>
              <a:t>The South Carolina Colonial Assembly did not take lightly to this revolt</a:t>
            </a:r>
          </a:p>
          <a:p>
            <a:pPr marL="448056" indent="-384048" eaLnBrk="1" fontAlgn="auto" hangingPunct="1">
              <a:spcAft>
                <a:spcPts val="0"/>
              </a:spcAft>
              <a:buFont typeface="Wingdings 2"/>
              <a:buChar char=""/>
              <a:defRPr/>
            </a:pPr>
            <a:r>
              <a:rPr lang="en-US" dirty="0" smtClean="0"/>
              <a:t>They hastily passed a law they had had in place for a while, but were reluctant to pass</a:t>
            </a:r>
          </a:p>
          <a:p>
            <a:pPr marL="448056" indent="-384048" eaLnBrk="1" fontAlgn="auto" hangingPunct="1">
              <a:spcAft>
                <a:spcPts val="0"/>
              </a:spcAft>
              <a:buFont typeface="Wingdings 2"/>
              <a:buChar char=""/>
              <a:defRPr/>
            </a:pPr>
            <a:r>
              <a:rPr lang="en-US" dirty="0" smtClean="0"/>
              <a:t>Thus, the Negro Act of 1740 was passed</a:t>
            </a:r>
          </a:p>
          <a:p>
            <a:pPr marL="448056" indent="-384048" eaLnBrk="1" fontAlgn="auto" hangingPunct="1">
              <a:spcAft>
                <a:spcPts val="0"/>
              </a:spcAft>
              <a:buFont typeface="Wingdings 2"/>
              <a:buChar char=""/>
              <a:defRPr/>
            </a:pPr>
            <a:r>
              <a:rPr lang="en-US" dirty="0" smtClean="0"/>
              <a:t>This act prohibited slaves from growing their own food, assembling in groups, earning money that went to them, not their master, and learning to read</a:t>
            </a:r>
            <a:endParaRPr lang="en-US" dirty="0"/>
          </a:p>
        </p:txBody>
      </p:sp>
    </p:spTree>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marL="484632" indent="0" eaLnBrk="1" fontAlgn="auto" hangingPunct="1">
              <a:spcAft>
                <a:spcPts val="0"/>
              </a:spcAft>
              <a:defRPr/>
            </a:pPr>
            <a:r>
              <a:rPr lang="en-US" dirty="0" smtClean="0">
                <a:solidFill>
                  <a:schemeClr val="accent1">
                    <a:tint val="83000"/>
                    <a:satMod val="150000"/>
                  </a:schemeClr>
                </a:solidFill>
              </a:rPr>
              <a:t>New York Revolt (1712)</a:t>
            </a:r>
            <a:endParaRPr lang="en-US" dirty="0">
              <a:solidFill>
                <a:schemeClr val="accent1">
                  <a:tint val="83000"/>
                  <a:satMod val="150000"/>
                </a:schemeClr>
              </a:solidFill>
            </a:endParaRPr>
          </a:p>
        </p:txBody>
      </p:sp>
      <p:sp>
        <p:nvSpPr>
          <p:cNvPr id="3" name="Subtitle 2"/>
          <p:cNvSpPr>
            <a:spLocks noGrp="1"/>
          </p:cNvSpPr>
          <p:nvPr>
            <p:ph type="subTitle" idx="1"/>
          </p:nvPr>
        </p:nvSpPr>
        <p:spPr/>
        <p:txBody>
          <a:bodyPr>
            <a:normAutofit/>
          </a:bodyPr>
          <a:lstStyle/>
          <a:p>
            <a:pPr eaLnBrk="1" fontAlgn="auto" hangingPunct="1">
              <a:spcAft>
                <a:spcPts val="0"/>
              </a:spcAft>
              <a:buFont typeface="Wingdings 2"/>
              <a:buNone/>
              <a:defRPr/>
            </a:pPr>
            <a:r>
              <a:rPr lang="en-US" dirty="0" smtClean="0"/>
              <a:t>Jake Champagne</a:t>
            </a:r>
            <a:endParaRPr lang="en-US" dirty="0"/>
          </a:p>
        </p:txBody>
      </p:sp>
    </p:spTree>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eaLnBrk="1" fontAlgn="auto" hangingPunct="1">
              <a:spcAft>
                <a:spcPts val="0"/>
              </a:spcAft>
              <a:defRPr/>
            </a:pPr>
            <a:r>
              <a:rPr lang="en-US" dirty="0" smtClean="0">
                <a:solidFill>
                  <a:schemeClr val="accent1">
                    <a:tint val="83000"/>
                    <a:satMod val="150000"/>
                  </a:schemeClr>
                </a:solidFill>
              </a:rPr>
              <a:t>Jake</a:t>
            </a:r>
            <a:endParaRPr lang="en-US" dirty="0">
              <a:solidFill>
                <a:schemeClr val="accent1">
                  <a:tint val="83000"/>
                  <a:satMod val="150000"/>
                </a:schemeClr>
              </a:solidFill>
            </a:endParaRPr>
          </a:p>
        </p:txBody>
      </p:sp>
      <p:sp>
        <p:nvSpPr>
          <p:cNvPr id="21506" name="Content Placeholder 2"/>
          <p:cNvSpPr>
            <a:spLocks noGrp="1"/>
          </p:cNvSpPr>
          <p:nvPr>
            <p:ph idx="1"/>
          </p:nvPr>
        </p:nvSpPr>
        <p:spPr>
          <a:xfrm>
            <a:off x="457200" y="1882775"/>
            <a:ext cx="8229600" cy="4572000"/>
          </a:xfrm>
        </p:spPr>
        <p:txBody>
          <a:bodyPr/>
          <a:lstStyle/>
          <a:p>
            <a:pPr eaLnBrk="1" hangingPunct="1"/>
            <a:endParaRPr lang="en-US" smtClean="0"/>
          </a:p>
        </p:txBody>
      </p:sp>
    </p:spTree>
  </p:cSld>
  <p:clrMapOvr>
    <a:masterClrMapping/>
  </p:clrMapOvr>
  <p:transition spd="slow">
    <p:pull dir="l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179</TotalTime>
  <Words>707</Words>
  <Application>Microsoft Office PowerPoint</Application>
  <PresentationFormat>On-screen Show (4:3)</PresentationFormat>
  <Paragraphs>66</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Verve</vt:lpstr>
      <vt:lpstr>The Beginning of the African- American 1700-1799</vt:lpstr>
      <vt:lpstr>Introduction</vt:lpstr>
      <vt:lpstr>The Stono Rebellion (1739)</vt:lpstr>
      <vt:lpstr>Why did The Stono Rebellion happen?</vt:lpstr>
      <vt:lpstr>Events of the Stono Rebellion</vt:lpstr>
      <vt:lpstr>Events of the Stono Rebellion Cont.</vt:lpstr>
      <vt:lpstr>What Happened as a Result of the Stono Rebellion?</vt:lpstr>
      <vt:lpstr>New York Revolt (1712)</vt:lpstr>
      <vt:lpstr>Jake</vt:lpstr>
      <vt:lpstr>Jake</vt:lpstr>
      <vt:lpstr>Jake</vt:lpstr>
      <vt:lpstr>The Middle Passage</vt:lpstr>
      <vt:lpstr>Slide 13</vt:lpstr>
      <vt:lpstr>Slave Ships</vt:lpstr>
      <vt:lpstr>Some Reasons For The Many Deaths On The Ships </vt:lpstr>
      <vt:lpstr>The Fugitive Slave Act (1793)</vt:lpstr>
      <vt:lpstr>Introduction</vt:lpstr>
      <vt:lpstr>About the act:</vt:lpstr>
      <vt:lpstr>Northerners’ Opinions:</vt:lpstr>
      <vt:lpstr>Conclusion</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African American Research Project 1700-1799</dc:title>
  <dc:creator>nstarzynski</dc:creator>
  <cp:lastModifiedBy>nstarzynski</cp:lastModifiedBy>
  <cp:revision>23</cp:revision>
  <dcterms:created xsi:type="dcterms:W3CDTF">2010-03-08T19:27:05Z</dcterms:created>
  <dcterms:modified xsi:type="dcterms:W3CDTF">2010-03-19T18:32:01Z</dcterms:modified>
</cp:coreProperties>
</file>